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3" r:id="rId11"/>
    <p:sldId id="294" r:id="rId12"/>
    <p:sldId id="295" r:id="rId13"/>
    <p:sldId id="296" r:id="rId14"/>
    <p:sldId id="297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1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2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59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12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4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2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03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8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9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E95A1-0651-4C89-89B3-76260D843CB2}" type="datetimeFigureOut">
              <a:rPr lang="en-US" smtClean="0"/>
              <a:t>4/12/2017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9FDAB-3995-40BD-86D8-6AE30FF5EC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0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257800"/>
            <a:ext cx="6400800" cy="581891"/>
          </a:xfrm>
        </p:spPr>
        <p:txBody>
          <a:bodyPr/>
          <a:lstStyle/>
          <a:p>
            <a:r>
              <a:rPr lang="en-US" dirty="0" smtClean="0"/>
              <a:t>By :- </a:t>
            </a:r>
            <a:r>
              <a:rPr lang="en-US" dirty="0" err="1" smtClean="0"/>
              <a:t>Ravikant</a:t>
            </a:r>
            <a:r>
              <a:rPr lang="en-US" dirty="0" smtClean="0"/>
              <a:t> </a:t>
            </a:r>
            <a:r>
              <a:rPr lang="en-US" dirty="0" err="1" smtClean="0"/>
              <a:t>Tyagi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03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</a:t>
            </a:r>
          </a:p>
          <a:p>
            <a:r>
              <a:rPr lang="en-US" dirty="0" smtClean="0"/>
              <a:t>Categorical</a:t>
            </a:r>
          </a:p>
          <a:p>
            <a:r>
              <a:rPr lang="en-US" dirty="0" smtClean="0"/>
              <a:t>Ordina</a:t>
            </a:r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31261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Represents some sort of quantitative measurement</a:t>
            </a:r>
          </a:p>
          <a:p>
            <a:pPr lvl="1"/>
            <a:r>
              <a:rPr lang="en-US" dirty="0" smtClean="0"/>
              <a:t>Height of people, page load times, stock prices</a:t>
            </a:r>
          </a:p>
          <a:p>
            <a:r>
              <a:rPr lang="en-US" dirty="0" smtClean="0"/>
              <a:t>Continuous Data</a:t>
            </a:r>
          </a:p>
          <a:p>
            <a:pPr lvl="1"/>
            <a:r>
              <a:rPr lang="en-US" dirty="0" smtClean="0"/>
              <a:t>Has an infinite number of values</a:t>
            </a:r>
          </a:p>
          <a:p>
            <a:pPr lvl="2"/>
            <a:r>
              <a:rPr lang="en-US" dirty="0" smtClean="0"/>
              <a:t>How </a:t>
            </a:r>
            <a:r>
              <a:rPr lang="en-US" dirty="0" smtClean="0"/>
              <a:t>much </a:t>
            </a:r>
            <a:r>
              <a:rPr lang="en-US" dirty="0" smtClean="0"/>
              <a:t>time did it take for a user to check out ?</a:t>
            </a:r>
          </a:p>
          <a:p>
            <a:pPr lvl="2"/>
            <a:r>
              <a:rPr lang="en-US" dirty="0" smtClean="0"/>
              <a:t>How much rain fell on a given day ? </a:t>
            </a:r>
          </a:p>
          <a:p>
            <a:r>
              <a:rPr lang="en-US" dirty="0" smtClean="0"/>
              <a:t>Discrete Data</a:t>
            </a:r>
          </a:p>
          <a:p>
            <a:pPr lvl="1"/>
            <a:r>
              <a:rPr lang="en-US" dirty="0" smtClean="0"/>
              <a:t>Integer based : Often counts of some event</a:t>
            </a:r>
          </a:p>
          <a:p>
            <a:pPr lvl="2"/>
            <a:r>
              <a:rPr lang="en-US" dirty="0" smtClean="0"/>
              <a:t>How many purchases did a customer make in a year ?</a:t>
            </a:r>
          </a:p>
          <a:p>
            <a:pPr lvl="2"/>
            <a:r>
              <a:rPr lang="en-US" dirty="0" smtClean="0"/>
              <a:t>How many times did I flip “Heads” ?</a:t>
            </a:r>
          </a:p>
        </p:txBody>
      </p:sp>
    </p:spTree>
    <p:extLst>
      <p:ext uri="{BB962C8B-B14F-4D97-AF65-F5344CB8AC3E}">
        <p14:creationId xmlns:p14="http://schemas.microsoft.com/office/powerpoint/2010/main" val="261789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Qualitative data that has no inherent mathematical meaning.</a:t>
            </a:r>
          </a:p>
          <a:p>
            <a:pPr lvl="1"/>
            <a:r>
              <a:rPr lang="en-US" dirty="0" smtClean="0"/>
              <a:t>Gender, Yes/No (binary data), Race, State of Residence, Product Category etc.</a:t>
            </a:r>
          </a:p>
          <a:p>
            <a:r>
              <a:rPr lang="en-US" dirty="0" smtClean="0"/>
              <a:t>You can assign numbers to categories in order to represent them more compactly, but the number does not have mathematical meaning.</a:t>
            </a:r>
          </a:p>
        </p:txBody>
      </p:sp>
    </p:spTree>
    <p:extLst>
      <p:ext uri="{BB962C8B-B14F-4D97-AF65-F5344CB8AC3E}">
        <p14:creationId xmlns:p14="http://schemas.microsoft.com/office/powerpoint/2010/main" val="27667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mixture of numerical and categorical.</a:t>
            </a:r>
          </a:p>
          <a:p>
            <a:r>
              <a:rPr lang="en-US" dirty="0" smtClean="0"/>
              <a:t>Categorical data that has mathematical meaning.</a:t>
            </a:r>
          </a:p>
          <a:p>
            <a:r>
              <a:rPr lang="en-US" dirty="0" smtClean="0"/>
              <a:t>Example : Movie ratings on 1-5 Scale.</a:t>
            </a:r>
          </a:p>
          <a:p>
            <a:pPr lvl="1"/>
            <a:r>
              <a:rPr lang="en-US" dirty="0" smtClean="0"/>
              <a:t>Ratings must be 1,2,3,4 or 5</a:t>
            </a:r>
          </a:p>
          <a:p>
            <a:pPr lvl="1"/>
            <a:r>
              <a:rPr lang="en-US" dirty="0" smtClean="0"/>
              <a:t>But these values have mathematical meaning</a:t>
            </a:r>
          </a:p>
          <a:p>
            <a:pPr lvl="1"/>
            <a:r>
              <a:rPr lang="en-US" dirty="0" smtClean="0"/>
              <a:t>1 means it’s a worse movie than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E:\DataScience\Python\Day-3-Statistics\New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153400" cy="62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145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DataScience\Python\Day-3-Statistics\09-StatisticalAnalysis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" y="457200"/>
            <a:ext cx="916216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58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DataScience\Python\Day-3-Statistics\10-Data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91440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8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DataScience\Python\Day-3-Statistics\11-MeasuresOfCentralTenden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1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DataScience\Python\Day-3-Statistics\12-PercentileInDataDistrib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08600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67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DataScience\Python\Day-3-Statistics\13-Dispersion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" y="304800"/>
            <a:ext cx="911569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54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ataScience\Python\Day-3-Statistics\01-IntroToSta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08269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69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DataScience\Python\Day-3-Statistics\14-DispersionInterQuartile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926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35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DataScience\Python\Day-3-Statistics\15-DispersionVaria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138"/>
            <a:ext cx="9068470" cy="540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31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DataScience\Python\Day-3-Statistics\16-DispersionStandardDevi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15697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9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DataScience\Python\Day-3-Statistics\17-Histo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084354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91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DataScience\Python\Day-3-Statistics\18-Bell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33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DataScience\Python\Day-3-Statistics\19-BellCurve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" y="304800"/>
            <a:ext cx="9043812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54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DataScience\Python\Day-3-Statistics\20-BellCurveLeftSkew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457200"/>
            <a:ext cx="915785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64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DataScience\Python\Day-3-Statistics\21-BellCurveRightSkew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" y="533400"/>
            <a:ext cx="9067057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8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DataScience\Python\Day-3-Statistics\22-Kurtos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57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DataScience\Python\Day-3-Statistics\23-HypothesisTe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047843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DataScience\Python\Day-3-Statistics\02-IntroToSta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1415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186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DataScience\Python\Day-3-Statistics\24-HypothesisTesting-ErrorTyp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5561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331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DataScience\Python\Day-3-Statistics\25-HypthesisTesting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049998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86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DataScience\Python\Day-3-Statistics\26-DataForHypthesisTe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41218"/>
            <a:ext cx="9169913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37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DataScience\Python\Day-3-Statistics\27-TypesOfVariab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2" y="533400"/>
            <a:ext cx="899266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51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DataScience\Python\Day-3-Statistics\28-ChiSquareT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0681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76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DataScience\Python\Day-3-Statistics\29-ChiSquareTest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9"/>
            <a:ext cx="9144000" cy="541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774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DataScience\Python\Day-3-Statistics\30-TypesOfFrequenc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" y="609600"/>
            <a:ext cx="908687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57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DataScience\Python\Day-3-Statistics\31-FeaturesOfFrequenc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838200"/>
            <a:ext cx="903529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135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DataScience\Python\Day-3-Statistics\32-CorRelation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6" y="602672"/>
            <a:ext cx="9073933" cy="51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3243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E:\DataScience\Python\Day-3-Statistics\33-CorRelationMatri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762000"/>
            <a:ext cx="904701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33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ataScience\Python\Day-3-Statistics\03-StatisticalAndNon-Statistic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3998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51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:\DataScience\Python\Day-3-Statistics\34-CorRelationMatrix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33400"/>
            <a:ext cx="902814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430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E:\DataScience\Python\Day-3-Statistics\35-InferentialStatis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" y="457200"/>
            <a:ext cx="9142485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167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E:\DataScience\Python\Day-3-Statistics\36-ApplicationsOfInferentialStatis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014128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514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DataScience\Python\Day-3-Statistics\04-CategoriesOfStatis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457200"/>
            <a:ext cx="899761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51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DataScience\Python\Day-3-Statistics\05-StatisticalAnalysisConsider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1000"/>
            <a:ext cx="9163713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91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DataScience\Python\Day-3-Statistics\06-PopulationAnd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18"/>
            <a:ext cx="9142596" cy="543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DataScience\Python\Day-3-Statistics\07-StatisitcsAndParamet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" y="685800"/>
            <a:ext cx="900763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0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DataScience\Python\Day-3-Statistics\08-TermsUsedToDescribe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6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183</Words>
  <Application>Microsoft Office PowerPoint</Application>
  <PresentationFormat>On-screen Show (4:3)</PresentationFormat>
  <Paragraphs>28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Statistical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Data</vt:lpstr>
      <vt:lpstr>Numerical</vt:lpstr>
      <vt:lpstr>Categorical</vt:lpstr>
      <vt:lpstr>Ordinal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TEAM OS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</dc:title>
  <dc:creator>Ravi</dc:creator>
  <cp:lastModifiedBy>Ravi</cp:lastModifiedBy>
  <cp:revision>8</cp:revision>
  <dcterms:created xsi:type="dcterms:W3CDTF">2017-04-08T04:08:53Z</dcterms:created>
  <dcterms:modified xsi:type="dcterms:W3CDTF">2017-04-12T09:31:13Z</dcterms:modified>
</cp:coreProperties>
</file>